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66" r:id="rId3"/>
    <p:sldId id="268" r:id="rId4"/>
    <p:sldId id="267" r:id="rId5"/>
    <p:sldId id="258" r:id="rId6"/>
    <p:sldId id="270" r:id="rId7"/>
    <p:sldId id="271" r:id="rId8"/>
    <p:sldId id="272" r:id="rId9"/>
    <p:sldId id="274" r:id="rId10"/>
    <p:sldId id="273" r:id="rId11"/>
    <p:sldId id="269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Sweeney" initials="SS" lastIdx="1" clrIdx="0">
    <p:extLst/>
  </p:cmAuthor>
  <p:cmAuthor id="2" name="Sarah Sweeney" initials="SS [2]" lastIdx="1" clrIdx="1">
    <p:extLst/>
  </p:cmAuthor>
  <p:cmAuthor id="3" name="Sarah Sweeney" initials="SS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6FC7"/>
    <a:srgbClr val="26374B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13" autoAdjust="0"/>
    <p:restoredTop sz="94904"/>
  </p:normalViewPr>
  <p:slideViewPr>
    <p:cSldViewPr snapToGrid="0" snapToObjects="1">
      <p:cViewPr varScale="1">
        <p:scale>
          <a:sx n="98" d="100"/>
          <a:sy n="98" d="100"/>
        </p:scale>
        <p:origin x="184" y="192"/>
      </p:cViewPr>
      <p:guideLst>
        <p:guide orient="horz" pos="74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5-18T17:50:52.144" idx="1">
    <p:pos x="10" y="10"/>
    <p:text>Change to "Landis Postcards Through the Decades"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CFEF1-2E88-E646-A99D-93EC0DB2D22C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27EB0-AEEB-C744-BAD0-812E2F8A9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1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5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rader.library.northeastern.edu/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rgbClr val="26374B"/>
                </a:solidFill>
                <a:latin typeface="Gotham Book"/>
                <a:cs typeface="Gotham Book"/>
              </a:rPr>
              <a:t>The DRS Project Toolkit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225572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Map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59" y="1195248"/>
            <a:ext cx="6966028" cy="5453746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87184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Sites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84300"/>
            <a:ext cx="8686800" cy="2857500"/>
          </a:xfrm>
          <a:noFill/>
          <a:ln w="28575">
            <a:solidFill>
              <a:srgbClr val="236FC7"/>
            </a:solidFill>
            <a:prstDash val="dash"/>
          </a:ln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26374B"/>
                </a:solidFill>
              </a:rPr>
              <a:t>Live </a:t>
            </a:r>
            <a:r>
              <a:rPr lang="en-US" b="1" dirty="0" smtClean="0">
                <a:solidFill>
                  <a:srgbClr val="26374B"/>
                </a:solidFill>
              </a:rPr>
              <a:t>Sites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236FC7"/>
                </a:solidFill>
              </a:rPr>
              <a:t>http</a:t>
            </a:r>
            <a:r>
              <a:rPr lang="en-US" b="1" dirty="0">
                <a:solidFill>
                  <a:srgbClr val="236FC7"/>
                </a:solidFill>
              </a:rPr>
              <a:t>://</a:t>
            </a:r>
            <a:r>
              <a:rPr lang="en-US" b="1" dirty="0" smtClean="0">
                <a:solidFill>
                  <a:srgbClr val="236FC7"/>
                </a:solidFill>
              </a:rPr>
              <a:t>dsg.neu.edu/projects </a:t>
            </a:r>
            <a:endParaRPr lang="en-US" b="1" i="1" dirty="0" smtClean="0">
              <a:solidFill>
                <a:srgbClr val="236FC7"/>
              </a:solidFill>
            </a:endParaRPr>
          </a:p>
          <a:p>
            <a:r>
              <a:rPr lang="en-US" sz="2800" dirty="0" smtClean="0">
                <a:solidFill>
                  <a:srgbClr val="26374B"/>
                </a:solidFill>
              </a:rPr>
              <a:t>Interviews </a:t>
            </a:r>
            <a:r>
              <a:rPr lang="en-US" sz="2800" dirty="0">
                <a:solidFill>
                  <a:srgbClr val="26374B"/>
                </a:solidFill>
              </a:rPr>
              <a:t>with Jewish Latin American Writers and </a:t>
            </a:r>
            <a:r>
              <a:rPr lang="en-US" sz="2800" dirty="0" smtClean="0">
                <a:solidFill>
                  <a:srgbClr val="26374B"/>
                </a:solidFill>
              </a:rPr>
              <a:t>Artists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Picturing the World Gallery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A </a:t>
            </a:r>
            <a:r>
              <a:rPr lang="en-US" sz="2800" dirty="0">
                <a:solidFill>
                  <a:srgbClr val="26374B"/>
                </a:solidFill>
              </a:rPr>
              <a:t>Proud Past: A History of Boston-</a:t>
            </a:r>
            <a:r>
              <a:rPr lang="en-US" sz="2800" dirty="0" err="1">
                <a:solidFill>
                  <a:srgbClr val="26374B"/>
                </a:solidFill>
              </a:rPr>
              <a:t>Bouvé</a:t>
            </a:r>
            <a:r>
              <a:rPr lang="en-US" sz="2800" dirty="0">
                <a:solidFill>
                  <a:srgbClr val="26374B"/>
                </a:solidFill>
              </a:rPr>
              <a:t> College, </a:t>
            </a:r>
            <a:r>
              <a:rPr lang="en-US" sz="2800" dirty="0" smtClean="0">
                <a:solidFill>
                  <a:srgbClr val="26374B"/>
                </a:solidFill>
              </a:rPr>
              <a:t>1913-1981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82881" y="4380989"/>
            <a:ext cx="4859383" cy="2240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In Development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Catskills Institute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Holocaust Awareness Week Programming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Spectrum Literary Magazine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DMC Studios Student Work Showcase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United South End Settlements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4367926"/>
            <a:ext cx="4598128" cy="2148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New Projects Projected for 2016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Dominican Prayer Book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Civil Rights and Restorative Justice Project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Black Boston Digital Almanac 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Caribbean Digital Archive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African American Institute Archives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Thoreau’s Journal Drawings</a:t>
            </a:r>
            <a:endParaRPr lang="en-US" sz="1700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3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36FC7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36FC7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18043" y="1829059"/>
            <a:ext cx="2145492" cy="2178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DSG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Resources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Contact</a:t>
            </a:r>
            <a:endParaRPr lang="en-US" sz="2700" b="1" i="1" dirty="0">
              <a:solidFill>
                <a:srgbClr val="202F3E"/>
              </a:solidFill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551815" y="1829059"/>
            <a:ext cx="6294473" cy="21785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i="1" dirty="0" smtClean="0">
                <a:solidFill>
                  <a:srgbClr val="236FC7"/>
                </a:solidFill>
              </a:rPr>
              <a:t>http://</a:t>
            </a:r>
            <a:r>
              <a:rPr lang="en-US" sz="2700" b="1" i="1" dirty="0" err="1" smtClean="0">
                <a:solidFill>
                  <a:srgbClr val="236FC7"/>
                </a:solidFill>
              </a:rPr>
              <a:t>dsg.northeastern.edu</a:t>
            </a:r>
            <a:endParaRPr lang="en-US" sz="2700" b="1" i="1" dirty="0" smtClean="0">
              <a:solidFill>
                <a:srgbClr val="236FC7"/>
              </a:solidFill>
            </a:endParaRP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b="1" i="1" dirty="0">
                <a:solidFill>
                  <a:srgbClr val="236FC7"/>
                </a:solidFill>
              </a:rPr>
              <a:t>http://</a:t>
            </a:r>
            <a:r>
              <a:rPr lang="en-US" sz="2700" b="1" i="1" dirty="0" smtClean="0">
                <a:solidFill>
                  <a:srgbClr val="236FC7"/>
                </a:solidFill>
              </a:rPr>
              <a:t>dsg.neu.edu/drs-project-toolkit</a:t>
            </a: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i="1" dirty="0" err="1" smtClean="0">
                <a:solidFill>
                  <a:srgbClr val="236FC7"/>
                </a:solidFill>
              </a:rPr>
              <a:t>sj.sweeney@</a:t>
            </a:r>
            <a:r>
              <a:rPr lang="en-US" sz="2700" i="1" dirty="0" err="1">
                <a:solidFill>
                  <a:srgbClr val="236FC7"/>
                </a:solidFill>
              </a:rPr>
              <a:t>neu.edu</a:t>
            </a:r>
            <a:endParaRPr lang="en-US" sz="2700" i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7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rgbClr val="26374B"/>
                </a:solidFill>
                <a:latin typeface="Gotham Book"/>
                <a:cs typeface="Gotham Book"/>
              </a:rPr>
              <a:t>CERES: Exhibit Toolkit</a:t>
            </a:r>
            <a:endParaRPr lang="en-US" sz="3600" dirty="0" smtClean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31791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Architecture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528" y="1600200"/>
            <a:ext cx="6788944" cy="4525963"/>
          </a:xfrm>
        </p:spPr>
      </p:pic>
    </p:spTree>
    <p:extLst>
      <p:ext uri="{BB962C8B-B14F-4D97-AF65-F5344CB8AC3E}">
        <p14:creationId xmlns:p14="http://schemas.microsoft.com/office/powerpoint/2010/main" val="102885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Features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Faceted searching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Collection and file browsing</a:t>
            </a:r>
          </a:p>
          <a:p>
            <a:r>
              <a:rPr lang="en-US" dirty="0">
                <a:solidFill>
                  <a:srgbClr val="26374B"/>
                </a:solidFill>
              </a:rPr>
              <a:t>F</a:t>
            </a:r>
            <a:r>
              <a:rPr lang="en-US" dirty="0" smtClean="0">
                <a:solidFill>
                  <a:srgbClr val="26374B"/>
                </a:solidFill>
              </a:rPr>
              <a:t>ile downloading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Galleries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Playlists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Maps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Timelines</a:t>
            </a:r>
            <a:endParaRPr lang="en-US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43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1" y="1384662"/>
            <a:ext cx="4585463" cy="455893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457200" y="59004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Digital Repository Service</a:t>
            </a:r>
            <a:endParaRPr lang="en-US" sz="2000" dirty="0">
              <a:solidFill>
                <a:srgbClr val="26374B"/>
              </a:solidFill>
              <a:latin typeface="Gotham Book" charset="0"/>
              <a:ea typeface="Gotham Book" charset="0"/>
              <a:cs typeface="Gotham Book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>
          <a:xfrm>
            <a:off x="4645025" y="59004"/>
            <a:ext cx="4041775" cy="63976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Picturing The World</a:t>
            </a:r>
          </a:p>
        </p:txBody>
      </p:sp>
      <p:pic>
        <p:nvPicPr>
          <p:cNvPr id="16" name="Picture 1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906" y="1626325"/>
            <a:ext cx="4762329" cy="400376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4701540" y="692332"/>
            <a:ext cx="444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http://</a:t>
            </a:r>
            <a:r>
              <a:rPr lang="en-US" sz="2000" b="1" dirty="0" smtClean="0">
                <a:solidFill>
                  <a:srgbClr val="236FC7"/>
                </a:solidFill>
              </a:rPr>
              <a:t>arader.library.northeastern.edu </a:t>
            </a:r>
            <a:endParaRPr lang="en-US" sz="2000" b="1" dirty="0">
              <a:solidFill>
                <a:srgbClr val="236FC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5935"/>
            <a:ext cx="478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https://</a:t>
            </a:r>
            <a:r>
              <a:rPr lang="en-US" sz="2000" b="1" dirty="0" err="1" smtClean="0">
                <a:solidFill>
                  <a:srgbClr val="236FC7"/>
                </a:solidFill>
              </a:rPr>
              <a:t>repository.library.northeastern.edu</a:t>
            </a:r>
            <a:endParaRPr lang="en-US" sz="2000" b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04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Discovery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957601"/>
            <a:ext cx="4040188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Search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5" y="957601"/>
            <a:ext cx="4041775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Browse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291" y="1647454"/>
            <a:ext cx="3944816" cy="4374416"/>
          </a:xfrm>
          <a:ln w="12700">
            <a:solidFill>
              <a:srgbClr val="26374B"/>
            </a:solidFill>
          </a:ln>
        </p:spPr>
      </p:pic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27" y="1645489"/>
            <a:ext cx="4107969" cy="4357990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4495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Custom Gallery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786" y="1193521"/>
            <a:ext cx="4523259" cy="5401280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1690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Playlist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3"/>
          <a:stretch/>
        </p:blipFill>
        <p:spPr>
          <a:xfrm>
            <a:off x="840985" y="1195248"/>
            <a:ext cx="7472322" cy="510104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6080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Timeline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45" y="1181100"/>
            <a:ext cx="7380141" cy="549968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8157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S">
  <a:themeElements>
    <a:clrScheme name="D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1124</TotalTime>
  <Words>169</Words>
  <Application>Microsoft Macintosh PowerPoint</Application>
  <PresentationFormat>On-screen Show (4:3)</PresentationFormat>
  <Paragraphs>67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Gotham Book</vt:lpstr>
      <vt:lpstr>Arial</vt:lpstr>
      <vt:lpstr>DRS</vt:lpstr>
      <vt:lpstr>PowerPoint Presentation</vt:lpstr>
      <vt:lpstr>PowerPoint Presentation</vt:lpstr>
      <vt:lpstr>Architecture</vt:lpstr>
      <vt:lpstr>Features</vt:lpstr>
      <vt:lpstr>PowerPoint Presentation</vt:lpstr>
      <vt:lpstr>Discovery</vt:lpstr>
      <vt:lpstr>Custom Gallery</vt:lpstr>
      <vt:lpstr>Playlist</vt:lpstr>
      <vt:lpstr>Timeline</vt:lpstr>
      <vt:lpstr>Map</vt:lpstr>
      <vt:lpstr>Sites</vt:lpstr>
      <vt:lpstr>PowerPoint Presentation</vt:lpstr>
    </vt:vector>
  </TitlesOfParts>
  <Company>Northeastern University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Sweeney, Sarah</cp:lastModifiedBy>
  <cp:revision>35</cp:revision>
  <dcterms:created xsi:type="dcterms:W3CDTF">2015-09-24T13:39:02Z</dcterms:created>
  <dcterms:modified xsi:type="dcterms:W3CDTF">2016-05-20T12:48:33Z</dcterms:modified>
</cp:coreProperties>
</file>

<file path=docProps/thumbnail.jpeg>
</file>